
<file path=[Content_Types].xml><?xml version="1.0" encoding="utf-8"?>
<Types xmlns="http://schemas.openxmlformats.org/package/2006/content-types">
  <Default Extension="bin" ContentType="application/vnd.openxmlformats-officedocument.oleObject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626"/>
    <a:srgbClr val="BF4C28"/>
    <a:srgbClr val="33A78A"/>
    <a:srgbClr val="48A483"/>
    <a:srgbClr val="127E72"/>
    <a:srgbClr val="E47B2C"/>
    <a:srgbClr val="135048"/>
    <a:srgbClr val="ABABAB"/>
    <a:srgbClr val="424242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9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448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462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390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197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166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96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9307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526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196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5666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223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683D-ABB1-481F-83A5-723582C9027D}" type="datetimeFigureOut">
              <a:rPr lang="sv-SE" smtClean="0"/>
              <a:t>2020-10-03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1CF92-24AF-44BD-A5B9-06BA0D3F03D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442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58106" y="5910120"/>
            <a:ext cx="3075663" cy="640772"/>
          </a:xfrm>
          <a:prstGeom prst="rect">
            <a:avLst/>
          </a:prstGeom>
          <a:solidFill>
            <a:srgbClr val="E4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1189474" y="6045840"/>
            <a:ext cx="24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CF7BF"/>
                </a:solidFill>
              </a:rPr>
              <a:t>HAMPUS KJELLSTRAND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483035" y="422048"/>
            <a:ext cx="8201891" cy="440519"/>
          </a:xfrm>
          <a:prstGeom prst="rect">
            <a:avLst/>
          </a:prstGeom>
          <a:solidFill>
            <a:srgbClr val="A03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853" y="295563"/>
            <a:ext cx="8201891" cy="468229"/>
          </a:xfrm>
          <a:prstGeom prst="rect">
            <a:avLst/>
          </a:prstGeom>
          <a:solidFill>
            <a:srgbClr val="CE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CF7BF"/>
                </a:solidFill>
              </a:rPr>
              <a:t>PLANERING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" y="5907232"/>
            <a:ext cx="643660" cy="64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A9735-0E3E-4AD5-ACE6-B1D739CA7B0F}"/>
              </a:ext>
            </a:extLst>
          </p:cNvPr>
          <p:cNvSpPr txBox="1"/>
          <p:nvPr/>
        </p:nvSpPr>
        <p:spPr>
          <a:xfrm>
            <a:off x="436853" y="998290"/>
            <a:ext cx="8248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Projektbeskrivning samt kriterier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Db-Diagram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Funktionalitetsdesign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Git-Workflow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Arbetsschema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Stand-Up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Azure-DevOps Kanban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CORS-dokumentation</a:t>
            </a:r>
          </a:p>
          <a:p>
            <a:endParaRPr lang="sv-SE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8A232AE-28FD-4BC5-89E1-919FC169F5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7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07"/>
    </mc:Choice>
    <mc:Fallback>
      <p:transition spd="slow" advTm="132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02549"/>
              </p:ext>
            </p:extLst>
          </p:nvPr>
        </p:nvGraphicFramePr>
        <p:xfrm>
          <a:off x="9783763" y="0"/>
          <a:ext cx="240823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Image" r:id="rId5" imgW="6095160" imgH="13714200" progId="Photoshop.Image.13">
                  <p:embed/>
                </p:oleObj>
              </mc:Choice>
              <mc:Fallback>
                <p:oleObj name="Image" r:id="rId5" imgW="6095160" imgH="137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3763" y="0"/>
                        <a:ext cx="240823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758106" y="5910120"/>
            <a:ext cx="3075663" cy="640772"/>
          </a:xfrm>
          <a:prstGeom prst="rect">
            <a:avLst/>
          </a:prstGeom>
          <a:solidFill>
            <a:srgbClr val="E47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1189474" y="6045840"/>
            <a:ext cx="24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FCF7BF"/>
                </a:solidFill>
              </a:rPr>
              <a:t>HAMPUS KJELLSTRAND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483035" y="422048"/>
            <a:ext cx="8201891" cy="440519"/>
          </a:xfrm>
          <a:prstGeom prst="rect">
            <a:avLst/>
          </a:prstGeom>
          <a:solidFill>
            <a:srgbClr val="A03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853" y="295563"/>
            <a:ext cx="8201891" cy="468229"/>
          </a:xfrm>
          <a:prstGeom prst="rect">
            <a:avLst/>
          </a:prstGeom>
          <a:solidFill>
            <a:srgbClr val="CE5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CF7BF"/>
                </a:solidFill>
              </a:rPr>
              <a:t>PROBLEM LÄNGS VÄGEN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" y="5907232"/>
            <a:ext cx="643660" cy="64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A9735-0E3E-4AD5-ACE6-B1D739CA7B0F}"/>
              </a:ext>
            </a:extLst>
          </p:cNvPr>
          <p:cNvSpPr txBox="1"/>
          <p:nvPr/>
        </p:nvSpPr>
        <p:spPr>
          <a:xfrm>
            <a:off x="436853" y="998290"/>
            <a:ext cx="82480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Pipeline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Docker-filen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YAML</a:t>
            </a:r>
          </a:p>
          <a:p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CORS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Oväntat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Konfigurera i Startup i backend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Skillnad mellan simpla och komplexa requests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dirty="0"/>
              <a:t>Json</a:t>
            </a:r>
          </a:p>
          <a:p>
            <a:pPr lvl="2"/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Relationer i databasen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Viktigt att planera ordentligt från början</a:t>
            </a:r>
          </a:p>
          <a:p>
            <a:pPr lvl="1"/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Tester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dirty="0"/>
              <a:t>Fick unit tester för controllers att fungera men ej för repositoryn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15DBDA7-B6FB-4001-86C4-A7B90729C2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64"/>
    </mc:Choice>
    <mc:Fallback xmlns="">
      <p:transition spd="slow" advTm="165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</TotalTime>
  <Words>61</Words>
  <Application>Microsoft Office PowerPoint</Application>
  <PresentationFormat>Widescreen</PresentationFormat>
  <Paragraphs>29</Paragraphs>
  <Slides>2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Image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Hampus Kjellstrand</cp:lastModifiedBy>
  <cp:revision>26</cp:revision>
  <dcterms:created xsi:type="dcterms:W3CDTF">2020-09-21T20:46:42Z</dcterms:created>
  <dcterms:modified xsi:type="dcterms:W3CDTF">2020-10-03T11:37:02Z</dcterms:modified>
</cp:coreProperties>
</file>